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79" r:id="rId3"/>
    <p:sldId id="285" r:id="rId4"/>
    <p:sldId id="277" r:id="rId5"/>
    <p:sldId id="281" r:id="rId6"/>
    <p:sldId id="278" r:id="rId7"/>
    <p:sldId id="284" r:id="rId8"/>
    <p:sldId id="28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6370" autoAdjust="0"/>
  </p:normalViewPr>
  <p:slideViewPr>
    <p:cSldViewPr snapToGrid="0" snapToObjects="1">
      <p:cViewPr varScale="1">
        <p:scale>
          <a:sx n="110" d="100"/>
          <a:sy n="110" d="100"/>
        </p:scale>
        <p:origin x="1626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4/7/2018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7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is a free opensource and lightweight program that’s the new and improved replacement for the PowerShell ISE.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–ne Visual Studio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PowerShell Core is not an upgrade or replacement to Windows PowerShell. It installs side by side on Windows based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3736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://mikefrobbins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nning.com/books/powershell-deep-dives" TargetMode="External"/><Relationship Id="rId5" Type="http://schemas.openxmlformats.org/officeDocument/2006/relationships/hyperlink" Target="https://www.sapien.com/books_training/Windows-PowerShell-4" TargetMode="External"/><Relationship Id="rId4" Type="http://schemas.openxmlformats.org/officeDocument/2006/relationships/hyperlink" Target="https://leanpub.com/powershell101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PowerShell/PowerShell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" TargetMode="External"/><Relationship Id="rId3" Type="http://schemas.openxmlformats.org/officeDocument/2006/relationships/hyperlink" Target="http://www.microsoftvirtualacademy.com/" TargetMode="External"/><Relationship Id="rId7" Type="http://schemas.openxmlformats.org/officeDocument/2006/relationships/hyperlink" Target="http://mikefrobbins.com/" TargetMode="External"/><Relationship Id="rId2" Type="http://schemas.openxmlformats.org/officeDocument/2006/relationships/hyperlink" Target="http://powershell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powershell.sqlpass.org/" TargetMode="External"/><Relationship Id="rId11" Type="http://schemas.openxmlformats.org/officeDocument/2006/relationships/hyperlink" Target="https://leanpub.com/the-dsc-book" TargetMode="External"/><Relationship Id="rId5" Type="http://schemas.openxmlformats.org/officeDocument/2006/relationships/hyperlink" Target="http://github.com/" TargetMode="External"/><Relationship Id="rId10" Type="http://schemas.openxmlformats.org/officeDocument/2006/relationships/hyperlink" Target="https://www.packtpub.com/networking-and-servers/learning-powershell-dsc-second-edition" TargetMode="External"/><Relationship Id="rId4" Type="http://schemas.openxmlformats.org/officeDocument/2006/relationships/hyperlink" Target="http://www.powershellmagazine.com/" TargetMode="External"/><Relationship Id="rId9" Type="http://schemas.openxmlformats.org/officeDocument/2006/relationships/hyperlink" Target="http://www.apress.com/9781484200179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0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Recreate MOF based DSC resources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as Class based DSC resources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/>
              <a:t>Microsoft MVP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5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6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7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370146"/>
            <a:ext cx="7556313" cy="5003760"/>
          </a:xfrm>
        </p:spPr>
        <p:txBody>
          <a:bodyPr>
            <a:normAutofit/>
          </a:bodyPr>
          <a:lstStyle/>
          <a:p>
            <a:r>
              <a:rPr lang="en-US" sz="2400" dirty="0"/>
              <a:t>Desired State Configuration</a:t>
            </a:r>
          </a:p>
          <a:p>
            <a:r>
              <a:rPr lang="en-US" sz="2400" dirty="0"/>
              <a:t>DSC Resources</a:t>
            </a:r>
          </a:p>
          <a:p>
            <a:pPr lvl="1"/>
            <a:r>
              <a:rPr lang="en-US" sz="2200" dirty="0"/>
              <a:t>MOF</a:t>
            </a:r>
          </a:p>
          <a:p>
            <a:pPr lvl="1"/>
            <a:r>
              <a:rPr lang="en-US" sz="2200" dirty="0"/>
              <a:t>Class</a:t>
            </a:r>
          </a:p>
          <a:p>
            <a:r>
              <a:rPr lang="en-US" sz="2400" dirty="0"/>
              <a:t>Functions and Script Modules</a:t>
            </a:r>
          </a:p>
          <a:p>
            <a:r>
              <a:rPr lang="en-US" sz="2400" dirty="0"/>
              <a:t>PKI</a:t>
            </a:r>
          </a:p>
          <a:p>
            <a:r>
              <a:rPr lang="en-US" sz="2400" dirty="0">
                <a:hlinkClick r:id="rId3"/>
              </a:rPr>
              <a:t>PowerShell Core</a:t>
            </a:r>
            <a:endParaRPr lang="en-US" sz="2400" dirty="0"/>
          </a:p>
          <a:p>
            <a:r>
              <a:rPr lang="en-US" sz="2400" dirty="0"/>
              <a:t>DSC Experts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6199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600200"/>
            <a:ext cx="3806107" cy="4525963"/>
          </a:xfrm>
        </p:spPr>
        <p:txBody>
          <a:bodyPr>
            <a:normAutofit/>
          </a:bodyPr>
          <a:lstStyle/>
          <a:p>
            <a:r>
              <a:rPr lang="en-US" dirty="0"/>
              <a:t>DSC Resources</a:t>
            </a:r>
          </a:p>
          <a:p>
            <a:pPr lvl="1"/>
            <a:r>
              <a:rPr lang="en-US" dirty="0"/>
              <a:t>Requirements</a:t>
            </a:r>
          </a:p>
          <a:p>
            <a:pPr lvl="1"/>
            <a:r>
              <a:rPr lang="en-US" dirty="0"/>
              <a:t>Basics</a:t>
            </a:r>
          </a:p>
          <a:p>
            <a:pPr lvl="1"/>
            <a:r>
              <a:rPr lang="en-US" dirty="0"/>
              <a:t>MOF Based</a:t>
            </a:r>
          </a:p>
          <a:p>
            <a:pPr lvl="1"/>
            <a:r>
              <a:rPr lang="en-US" dirty="0"/>
              <a:t>Class Based</a:t>
            </a:r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A5C56-8766-47CD-AC1A-5C6F6174D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474" y="484094"/>
            <a:ext cx="8420443" cy="1116106"/>
          </a:xfrm>
        </p:spPr>
        <p:txBody>
          <a:bodyPr/>
          <a:lstStyle/>
          <a:p>
            <a:r>
              <a:rPr lang="en-US" dirty="0" err="1"/>
              <a:t>xRemoteDesktopAdmin</a:t>
            </a:r>
            <a:r>
              <a:rPr lang="en-US" dirty="0"/>
              <a:t> DSC resource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B7CDF20-5A8C-4542-B1E5-EC6BD09DC4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0569" y="1092726"/>
            <a:ext cx="5341545" cy="535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1037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505524"/>
            <a:ext cx="7556313" cy="4802911"/>
          </a:xfrm>
        </p:spPr>
        <p:txBody>
          <a:bodyPr>
            <a:normAutofit lnSpcReduction="10000"/>
          </a:bodyPr>
          <a:lstStyle/>
          <a:p>
            <a:r>
              <a:rPr lang="en-US" dirty="0">
                <a:hlinkClick r:id="rId2"/>
              </a:rPr>
              <a:t>PowerShell.org</a:t>
            </a:r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Microsoft Virtual Academy</a:t>
            </a:r>
            <a:endParaRPr lang="en-US" dirty="0"/>
          </a:p>
          <a:p>
            <a:r>
              <a:rPr lang="en-US" dirty="0">
                <a:hlinkClick r:id="rId4"/>
              </a:rPr>
              <a:t>PowerShell Magazine</a:t>
            </a:r>
            <a:endParaRPr lang="en-US" dirty="0"/>
          </a:p>
          <a:p>
            <a:r>
              <a:rPr lang="en-US" dirty="0">
                <a:hlinkClick r:id="rId5"/>
              </a:rPr>
              <a:t>GitHub</a:t>
            </a:r>
            <a:endParaRPr lang="en-US" dirty="0">
              <a:hlinkClick r:id="rId6"/>
            </a:endParaRPr>
          </a:p>
          <a:p>
            <a:r>
              <a:rPr lang="en-US" dirty="0">
                <a:hlinkClick r:id="rId7"/>
              </a:rPr>
              <a:t>User Groups &amp; Blogs</a:t>
            </a:r>
            <a:endParaRPr lang="en-US" dirty="0"/>
          </a:p>
          <a:p>
            <a:r>
              <a:rPr lang="en-US" dirty="0">
                <a:hlinkClick r:id="rId8"/>
              </a:rPr>
              <a:t>Twitter</a:t>
            </a:r>
            <a:endParaRPr lang="en-US" dirty="0"/>
          </a:p>
          <a:p>
            <a:r>
              <a:rPr lang="en-US" dirty="0">
                <a:hlinkClick r:id="rId9"/>
              </a:rPr>
              <a:t>Windows Desired State Configuration Revealed book</a:t>
            </a:r>
            <a:endParaRPr lang="en-US" dirty="0"/>
          </a:p>
          <a:p>
            <a:r>
              <a:rPr lang="en-US" dirty="0">
                <a:hlinkClick r:id="rId10"/>
              </a:rPr>
              <a:t>Learning PowerShell DSC book</a:t>
            </a:r>
            <a:endParaRPr lang="en-US" dirty="0"/>
          </a:p>
          <a:p>
            <a:r>
              <a:rPr lang="en-US" dirty="0">
                <a:hlinkClick r:id="rId11"/>
              </a:rPr>
              <a:t>The DSC 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39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8829387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1685</TotalTime>
  <Words>301</Words>
  <Application>Microsoft Office PowerPoint</Application>
  <PresentationFormat>On-screen Show (4:3)</PresentationFormat>
  <Paragraphs>68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Recreate MOF based DSC resources</vt:lpstr>
      <vt:lpstr>Get-Help –Name ‘about_Presenter’</vt:lpstr>
      <vt:lpstr>Write-Output ‘Questions for Audience’</vt:lpstr>
      <vt:lpstr>Set-Content ‘Information to Cover’</vt:lpstr>
      <vt:lpstr>xRemoteDesktopAdmin DSC resource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164</cp:revision>
  <dcterms:created xsi:type="dcterms:W3CDTF">2015-04-24T20:45:20Z</dcterms:created>
  <dcterms:modified xsi:type="dcterms:W3CDTF">2018-04-07T11:07:02Z</dcterms:modified>
</cp:coreProperties>
</file>

<file path=docProps/thumbnail.jpeg>
</file>